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68" r:id="rId5"/>
    <p:sldId id="261" r:id="rId6"/>
    <p:sldId id="263" r:id="rId7"/>
    <p:sldId id="275" r:id="rId8"/>
    <p:sldId id="276" r:id="rId9"/>
    <p:sldId id="272" r:id="rId10"/>
    <p:sldId id="271" r:id="rId11"/>
    <p:sldId id="283" r:id="rId12"/>
    <p:sldId id="264" r:id="rId13"/>
    <p:sldId id="291" r:id="rId14"/>
    <p:sldId id="270" r:id="rId15"/>
    <p:sldId id="280" r:id="rId16"/>
    <p:sldId id="265" r:id="rId17"/>
    <p:sldId id="267" r:id="rId18"/>
    <p:sldId id="285" r:id="rId19"/>
    <p:sldId id="286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CD17E1-3C68-477B-B52F-EE5787C50F68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17A1B0-F8D5-4FF6-86F1-9E590C500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0F63-E971-418E-B6D3-A823BD82CF9E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F5AF-DBA2-4548-B845-93A2B6082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DCBF-1174-4F89-A1FE-5DC2B5E3A373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72DB-1534-475A-AACA-FFF170A98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6A17-9110-4C97-BC73-F9C32034F641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98FB-64C9-4928-B541-91FB63342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CBFD3D-682E-45F5-9A6C-862E1303DE20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105263-9261-4379-8C94-94CD9D083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DD7E35-AE62-4CDE-ABEE-1467BA8574FE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05571-2D17-4972-AF19-0271C0B0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529B9F-4D56-4C0B-8AA0-B4B71D663CC0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F2A07-107F-4EDA-964D-AA595AEBD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D5D2-EDAB-405B-BED8-54B9BAAA0CED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1ECE-AB84-4EDF-BD5C-C314F3434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F5B23-AEDD-4782-95D5-636536AC858F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30F811-E65F-419E-A5DA-B1DBB621F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8106-06B7-4857-BA92-11CAE44DD7F9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8C42-EC41-468B-8CD0-6787BB699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1C8F09-AF6D-4F2E-A7ED-E97B8E479078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0E58F9-DCEF-460C-9518-30AAC7CE6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AA7775-A7FF-4EDF-A651-AD1D2B4F55EE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9D294A-B960-4954-BE91-693F247C3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74" r:id="rId4"/>
    <p:sldLayoutId id="2147483675" r:id="rId5"/>
    <p:sldLayoutId id="2147483668" r:id="rId6"/>
    <p:sldLayoutId id="2147483676" r:id="rId7"/>
    <p:sldLayoutId id="2147483669" r:id="rId8"/>
    <p:sldLayoutId id="2147483677" r:id="rId9"/>
    <p:sldLayoutId id="2147483670" r:id="rId10"/>
    <p:sldLayoutId id="2147483671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andoraope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search.photo.qip.ru/?query=+%D0%BA%D0%B0%D1%82%D0%B0%D1%81%D1%82%D1%80%D0%BE%D1%84%D1%8B.%D1%87%D0%B5%D1%80%D0%BD%D0%BE%D0%B1%D1%8B%D0%BB%D1%8C&amp;i=1&amp;pg=15&amp;a=1&amp;cl=7&amp;g=0&amp;l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785938"/>
            <a:ext cx="7772400" cy="17859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ЧЕРНОБЫЛЬ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13"/>
            <a:ext cx="8229600" cy="1339850"/>
          </a:xfrm>
        </p:spPr>
        <p:txBody>
          <a:bodyPr>
            <a:normAutofit fontScale="850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Роботы, специально купленные у известных западных фирм, стояли с выбитой электроникой и бездействовали. Радиация выводила их из строя.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pic>
        <p:nvPicPr>
          <p:cNvPr id="22530" name="Рисунок 4" descr="21 год со дня Чернобыльской катастрофы (фото и видео) - Video, photo: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57188"/>
            <a:ext cx="4929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Сразу же после катастрофы погиб 31 человек, а 800 тыс. ликвидаторов, принимавших участие в тушении пожаров и расчистке, получили высокие дозы радиации.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Радиоактивному облучению подверглись почти 8 млн. 400 тыс. жителей Белоруссии, Украины и России.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Загрязненными оказались около 155 тыс. кв. км территории.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Почти 404 тыс. человек были переселены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1212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Мертвый город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928688"/>
            <a:ext cx="7072312" cy="5429250"/>
          </a:xfr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28688"/>
            <a:ext cx="842962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dmin.gorod.tomsk.ru/i/a/chernobyl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928688"/>
            <a:ext cx="8143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trinixy.ru/pics3/20081001/chernobyl_38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928688"/>
            <a:ext cx="43576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dmin.gorod.tomsk.ru/i/a/chernobyl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857250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501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2875"/>
            <a:ext cx="8501063" cy="6715125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"/>
            <a:ext cx="8715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rinixy.ru/pics3/20081001/chernobyl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trinixy.ru/pics3/20081001/chernobyl_24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83581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"/>
            <a:ext cx="78581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5643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Значительному загрязнению подверглись леса.</a:t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загрязнения лесных продуктов, таких как грибы, ягоды и дичь, остаются опасными. Уровень загрязнения рек и большинства озёр в настоящее время низкий. Однако в некоторых «замкнутых» озёрах, из которых нет стока, концентрация цезия в воде и рыбе ещё в течение десятилетий может представлять опасность.</a:t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не ограничилось 30-километровой зоной. Было отмечено повышенное содержание цезия-137 в лишайнике и мясе оленей в арктических областях России, Норвегии, Финляндии и Швеции.</a:t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143375" y="785813"/>
            <a:ext cx="4543425" cy="534035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 1986 года живёт, и ещё долго будет жить в наших сердцах это страшное слово: Чернобыль. Это слово стало синонимом страшных катастроф, ставших причиной больших жертв. </a:t>
            </a:r>
          </a:p>
        </p:txBody>
      </p:sp>
      <p:pic>
        <p:nvPicPr>
          <p:cNvPr id="2867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810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Украина, Киевская обл. г.Чернобыль</a:t>
            </a: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Основание:</a:t>
            </a: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1193 (XII в.) Ликвидация: 1986 (XX в.)</a:t>
            </a: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исчезновения:</a:t>
            </a: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Объекты, брошенные в результате техногенных катастроф (классические города-призраки)</a:t>
            </a: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Современное состояние:</a:t>
            </a: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нежилое поселение</a:t>
            </a: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Чернобыль — покинутый город районного значения в Киевской области Украины. Расположен на реке Припять. До аварии 1986 года в городе проживало 12,5 тысяч человек. В настоящее время в городе проживает только обслуживающий персонал Чернобыльской атомной электростанции.</a:t>
            </a:r>
          </a:p>
          <a:p>
            <a:pPr marL="0" indent="0"/>
            <a:endParaRPr lang="ru-RU" sz="28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Мой мертвый город, ты так странно жив. –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Заполонив проспекты и бульвары,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деревья заселяют этажи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жилых домов и зрительные залы…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        Любовь Сирота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0"/>
            <a:ext cx="8572500" cy="64293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071813"/>
            <a:ext cx="4572000" cy="3214687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14938" y="642938"/>
            <a:ext cx="3714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Чернобыль — небольшой город, расположенный на берегу Киевского водохранилища, между реками Уж и Припять, город, утопающий в зелени лесов.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Это был город-сад! Красивые бульвары и много зелени сделали его приятным местом отдыха.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71500"/>
            <a:ext cx="46434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Плотникова Светлана Владимировна,</a:t>
            </a:r>
            <a:br>
              <a:rPr lang="ru-RU" sz="2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20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</a:t>
            </a:r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Лицей №15 г.Саратова</a:t>
            </a:r>
            <a:endParaRPr lang="ru-RU" sz="20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подготовке данной работы использовались материалы следующих сайтов: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qip.ru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://lenta.ru/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topics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twenty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://www.chernobyl.by/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accident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://www.un.org/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russian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chernobyl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catast.htm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http://radioheads.net/post73677260/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http://gizmod.ru/2006/06/12/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http://viewlink.ru/2006/09/26/chernobyl.html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опубликована на сайте –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Prezentacii.com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588" y="928688"/>
            <a:ext cx="647541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4313"/>
            <a:ext cx="7715250" cy="5740400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071563"/>
            <a:ext cx="507206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857250"/>
            <a:ext cx="65722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029075" y="428625"/>
            <a:ext cx="4829175" cy="4429125"/>
          </a:xfrm>
        </p:spPr>
        <p:txBody>
          <a:bodyPr/>
          <a:lstStyle/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1970-х годах в 10 км от Чернобыля была сооружена первая на Украине атомная электростанция. </a:t>
            </a:r>
          </a:p>
        </p:txBody>
      </p:sp>
      <p:pic>
        <p:nvPicPr>
          <p:cNvPr id="16386" name="Рисунок 3" descr="http://www.chernobyl.by/templates/zu/images/main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1428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Содержимое 3" descr="http://www.chernobyl.by/templates/zu/images/main_0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14500"/>
            <a:ext cx="1857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51697" y="285728"/>
            <a:ext cx="40350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Чернобыль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Мирный атом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5900" y="1870075"/>
            <a:ext cx="7372350" cy="498792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7715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айны Чернобыльской катастрофы">
            <a:hlinkClick r:id="rId2" tooltip="Тайны Чернобыльской катастрофы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000125"/>
            <a:ext cx="3714750" cy="557212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00500" y="714375"/>
            <a:ext cx="4643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26 апреля 1986 года на одном из реакторов Чернобыльской АЭС произошла печально знаменитая Чернобыльская авария, ставшая крупнейшей катастрофой в истории ядерной энергетики. </a:t>
            </a:r>
          </a:p>
        </p:txBody>
      </p:sp>
      <p:pic>
        <p:nvPicPr>
          <p:cNvPr id="7" name="Рисунок 6" descr="Чернобыль - За секунду до катастрофы. 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929063"/>
            <a:ext cx="4286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 первые дни к реактору нельзя было подойти, поскольку температура в нём достигала 5 тысяч градусов. В это время над АЭС висело радиоактивное облако, которое разносил ветер. Облако три раза обогнуло земной шар, в результате много радиации разнеслось по всей Европе. Больше всего, конечно, досталось Украине, Белоруссии и России.</a:t>
            </a:r>
          </a:p>
          <a:p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Все работы велись вручную. Ликвидаторы в противогазах и костюмах из свинца сгребали лопатами и выбирали руками куски радиоактивного вещества, сбрасывали их в сгоревший реактор. После очистки территории начались работы по сооружению над реактором саркофага (огромной коробки) с целью недопущения утечки радиации.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Содержимое 3" descr="21 год со дня Чернобыльской катастрофы (фото и видео) - Video, photo:1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0"/>
            <a:ext cx="8072437" cy="6357938"/>
          </a:xfrm>
        </p:spPr>
      </p:pic>
      <p:pic>
        <p:nvPicPr>
          <p:cNvPr id="5" name="Рисунок 4" descr="21 год со дня Чернобыльской катастрофы (фото и видео) - Video, photo: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90011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чернобыл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чернобыль</Template>
  <TotalTime>6</TotalTime>
  <Words>448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чернобыль</vt:lpstr>
      <vt:lpstr>чернобыль</vt:lpstr>
      <vt:lpstr>чернобыль</vt:lpstr>
      <vt:lpstr>чернобыль</vt:lpstr>
      <vt:lpstr>чернобыль</vt:lpstr>
      <vt:lpstr>чернобыль</vt:lpstr>
      <vt:lpstr>чернобыль</vt:lpstr>
      <vt:lpstr>Слайд 1</vt:lpstr>
      <vt:lpstr>Слайд 2</vt:lpstr>
      <vt:lpstr>Слайд 3</vt:lpstr>
      <vt:lpstr>Слайд 4</vt:lpstr>
      <vt:lpstr>Мирный атом</vt:lpstr>
      <vt:lpstr>Слайд 6</vt:lpstr>
      <vt:lpstr>Слайд 7</vt:lpstr>
      <vt:lpstr>Слайд 8</vt:lpstr>
      <vt:lpstr>Слайд 9</vt:lpstr>
      <vt:lpstr>Слайд 10</vt:lpstr>
      <vt:lpstr>Слайд 11</vt:lpstr>
      <vt:lpstr>Мертвый город</vt:lpstr>
      <vt:lpstr>Слайд 13</vt:lpstr>
      <vt:lpstr>Слайд 14</vt:lpstr>
      <vt:lpstr>Значительному загрязнению подверглись леса. уровни загрязнения лесных продуктов, таких как грибы, ягоды и дичь, остаются опасными. Уровень загрязнения рек и большинства озёр в настоящее время низкий. Однако в некоторых «замкнутых» озёрах, из которых нет стока, концентрация цезия в воде и рыбе ещё в течение десятилетий может представлять опасность.   Загрязнение не ограничилось 30-километровой зоной. Было отмечено повышенное содержание цезия-137 в лишайнике и мясе оленей в арктических областях России, Норвегии, Финляндии и Швеции.  </vt:lpstr>
      <vt:lpstr>Слайд 16</vt:lpstr>
      <vt:lpstr>Слайд 17</vt:lpstr>
      <vt:lpstr>Слайд 18</vt:lpstr>
      <vt:lpstr>Слайд 19</vt:lpstr>
      <vt:lpstr>Презентацию подготовила Плотникова Светлана Владимировна, учитель начальных классов МОУ Лицей №15 г.Саратова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123</cp:lastModifiedBy>
  <cp:revision>4</cp:revision>
  <dcterms:created xsi:type="dcterms:W3CDTF">2011-03-22T16:20:44Z</dcterms:created>
  <dcterms:modified xsi:type="dcterms:W3CDTF">2014-06-23T20:47:07Z</dcterms:modified>
</cp:coreProperties>
</file>