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2" r:id="rId8"/>
    <p:sldId id="261" r:id="rId9"/>
    <p:sldId id="271" r:id="rId10"/>
    <p:sldId id="263" r:id="rId11"/>
    <p:sldId id="264" r:id="rId12"/>
    <p:sldId id="269" r:id="rId13"/>
    <p:sldId id="268" r:id="rId14"/>
    <p:sldId id="266" r:id="rId15"/>
    <p:sldId id="265" r:id="rId16"/>
    <p:sldId id="272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dirty="0" smtClean="0"/>
              <a:t>Рождество в Германии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1387924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Выполнил: </a:t>
            </a:r>
            <a:r>
              <a:rPr lang="ru-RU" dirty="0" err="1" smtClean="0"/>
              <a:t>Пинжура</a:t>
            </a:r>
            <a:r>
              <a:rPr lang="ru-RU" dirty="0" smtClean="0"/>
              <a:t> </a:t>
            </a:r>
            <a:r>
              <a:rPr lang="ru-RU" dirty="0" smtClean="0"/>
              <a:t>Никита – 5 класс</a:t>
            </a:r>
          </a:p>
          <a:p>
            <a:r>
              <a:rPr lang="ru-RU" dirty="0" smtClean="0"/>
              <a:t>МОКУ </a:t>
            </a:r>
            <a:r>
              <a:rPr lang="ru-RU" dirty="0" err="1" smtClean="0"/>
              <a:t>Виноградовская</a:t>
            </a:r>
            <a:r>
              <a:rPr lang="ru-RU" dirty="0" smtClean="0"/>
              <a:t> </a:t>
            </a:r>
            <a:r>
              <a:rPr lang="ru-RU" dirty="0" smtClean="0"/>
              <a:t>СОШ</a:t>
            </a:r>
          </a:p>
          <a:p>
            <a:r>
              <a:rPr lang="ru-RU" dirty="0" smtClean="0"/>
              <a:t>Учитель </a:t>
            </a:r>
            <a:r>
              <a:rPr lang="ru-RU" dirty="0" err="1" smtClean="0"/>
              <a:t>Владунская</a:t>
            </a:r>
            <a:r>
              <a:rPr lang="ru-RU" dirty="0" smtClean="0"/>
              <a:t> А.В.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6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0166">
            <a:off x="465540" y="292031"/>
            <a:ext cx="4666598" cy="6421925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err="1" smtClean="0"/>
              <a:t>Тагже</a:t>
            </a:r>
            <a:r>
              <a:rPr lang="ru-RU" dirty="0" smtClean="0"/>
              <a:t> очень популярна в Германии Рождественская Пирамида. На верхушке ёлке </a:t>
            </a:r>
            <a:r>
              <a:rPr lang="ru-RU" dirty="0" err="1" smtClean="0"/>
              <a:t>устанавлевается</a:t>
            </a:r>
            <a:r>
              <a:rPr lang="ru-RU" dirty="0" smtClean="0"/>
              <a:t> круглый диск к которому прикреплены колокольчики или огоньки. Под действием ветра диск начинает </a:t>
            </a:r>
            <a:r>
              <a:rPr lang="ru-RU" dirty="0" err="1" smtClean="0"/>
              <a:t>вращяться</a:t>
            </a:r>
            <a:r>
              <a:rPr lang="ru-RU" dirty="0" smtClean="0"/>
              <a:t> и колокольчики издают весёлый звон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86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5936" y="1809749"/>
            <a:ext cx="4896544" cy="4051302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Время,предшествующее</a:t>
            </a:r>
            <a:r>
              <a:rPr lang="ru-RU" sz="2400" dirty="0" smtClean="0"/>
              <a:t> за 4 недели до 24декабря называется </a:t>
            </a:r>
            <a:r>
              <a:rPr lang="ru-RU" sz="2400" dirty="0" err="1" smtClean="0"/>
              <a:t>Адвент</a:t>
            </a:r>
            <a:r>
              <a:rPr lang="ru-RU" sz="2400" dirty="0" smtClean="0"/>
              <a:t> то есть ожидание </a:t>
            </a:r>
            <a:r>
              <a:rPr lang="ru-RU" sz="2400" dirty="0" err="1" smtClean="0"/>
              <a:t>празника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9590">
            <a:off x="201087" y="2825443"/>
            <a:ext cx="3606602" cy="2704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9999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2317">
            <a:off x="3851920" y="332656"/>
            <a:ext cx="3096344" cy="46445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749379"/>
          </a:xfrm>
        </p:spPr>
        <p:txBody>
          <a:bodyPr>
            <a:noAutofit/>
          </a:bodyPr>
          <a:lstStyle/>
          <a:p>
            <a:r>
              <a:rPr lang="ru-RU" sz="1100" dirty="0" smtClean="0"/>
              <a:t> </a:t>
            </a:r>
            <a:r>
              <a:rPr lang="ru-RU" sz="2000" dirty="0" err="1"/>
              <a:t>В</a:t>
            </a:r>
            <a:r>
              <a:rPr lang="ru-RU" sz="2000" dirty="0" err="1" smtClean="0"/>
              <a:t>последние</a:t>
            </a:r>
            <a:r>
              <a:rPr lang="ru-RU" sz="2000" dirty="0" smtClean="0"/>
              <a:t> четыре воскресенья месяца (начиная с 1ДЕКАБРЯ ) в каждой семье зажигают по одной </a:t>
            </a:r>
            <a:r>
              <a:rPr lang="ru-RU" sz="2000" dirty="0" err="1" smtClean="0"/>
              <a:t>свече:таким</a:t>
            </a:r>
            <a:r>
              <a:rPr lang="ru-RU" sz="2000" dirty="0" smtClean="0"/>
              <a:t> образом к 24 декабря в доме горят все 4 свечи- знак того ,что наступает священный праздник.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277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Главный атрибут праздника –это украшенная новогодняя  ёлка- </a:t>
            </a:r>
            <a:r>
              <a:rPr lang="ru-RU" dirty="0" err="1" smtClean="0"/>
              <a:t>Вайнахтсбаум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92896"/>
            <a:ext cx="4359830" cy="3096344"/>
          </a:xfrm>
        </p:spPr>
      </p:pic>
    </p:spTree>
    <p:extLst>
      <p:ext uri="{BB962C8B-B14F-4D97-AF65-F5344CB8AC3E}">
        <p14:creationId xmlns:p14="http://schemas.microsoft.com/office/powerpoint/2010/main" val="8595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3185324"/>
          </a:xfrm>
        </p:spPr>
        <p:txBody>
          <a:bodyPr/>
          <a:lstStyle/>
          <a:p>
            <a:r>
              <a:rPr lang="ru-RU" dirty="0" smtClean="0"/>
              <a:t>РОЖДЕСТВО В ГЕРМАНИИ ПОИСТИНЕ ВСЕНАРОДНЫЙ ПРАЗДНИК . Но с особым размахом и широтой он празднуется в городах Мюнхен ,Берлин , Лейпциг , Дрезден 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74341"/>
            <a:ext cx="4025489" cy="268365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437112"/>
            <a:ext cx="2779547" cy="2084660"/>
          </a:xfrm>
        </p:spPr>
      </p:pic>
    </p:spTree>
    <p:extLst>
      <p:ext uri="{BB962C8B-B14F-4D97-AF65-F5344CB8AC3E}">
        <p14:creationId xmlns:p14="http://schemas.microsoft.com/office/powerpoint/2010/main" val="91891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4451441" cy="460494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72816"/>
            <a:ext cx="4315717" cy="3236788"/>
          </a:xfrm>
        </p:spPr>
      </p:pic>
    </p:spTree>
    <p:extLst>
      <p:ext uri="{BB962C8B-B14F-4D97-AF65-F5344CB8AC3E}">
        <p14:creationId xmlns:p14="http://schemas.microsoft.com/office/powerpoint/2010/main" val="8055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88840"/>
            <a:ext cx="3658902" cy="378507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2730">
            <a:off x="5076056" y="2708920"/>
            <a:ext cx="3059881" cy="279867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6224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36912"/>
            <a:ext cx="3345160" cy="250887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О ВЕСЁЛОЕ, о счастливое Благодатное Рождество! Миру спасенье – Христа рожденье ,. Празднуйте Божие Торжество ! </a:t>
            </a:r>
            <a:endParaRPr lang="ru-RU" dirty="0"/>
          </a:p>
          <a:p>
            <a:r>
              <a:rPr lang="ru-RU" dirty="0" smtClean="0"/>
              <a:t>Божьему сыну </a:t>
            </a:r>
          </a:p>
          <a:p>
            <a:r>
              <a:rPr lang="ru-RU" dirty="0" smtClean="0"/>
              <a:t>Вверьте кручину </a:t>
            </a:r>
          </a:p>
          <a:p>
            <a:r>
              <a:rPr lang="ru-RU" dirty="0" smtClean="0"/>
              <a:t>Празднуйте Божие торжество!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544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/>
          <a:lstStyle/>
          <a:p>
            <a:r>
              <a:rPr lang="ru-RU" dirty="0" smtClean="0"/>
              <a:t>Рождество в Германии – один из самых ярких , долгожданных , желанных и значимых праздников Германии.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415"/>
            <a:ext cx="4304767" cy="366883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3121025"/>
            <a:ext cx="1885950" cy="1428750"/>
          </a:xfrm>
        </p:spPr>
      </p:pic>
    </p:spTree>
    <p:extLst>
      <p:ext uri="{BB962C8B-B14F-4D97-AF65-F5344CB8AC3E}">
        <p14:creationId xmlns:p14="http://schemas.microsoft.com/office/powerpoint/2010/main" val="371717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941168"/>
            <a:ext cx="1590675" cy="14287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9443" y="260648"/>
            <a:ext cx="7123080" cy="3384376"/>
          </a:xfrm>
        </p:spPr>
        <p:txBody>
          <a:bodyPr/>
          <a:lstStyle/>
          <a:p>
            <a:r>
              <a:rPr lang="ru-RU" dirty="0" smtClean="0"/>
              <a:t>Рождество празднуется три дня : 24декабря ( Сочельник ) 25 декабря (первый день Рождества , рождение Христа) и 26декабря (второй день рождества) рождество проходит в мерцании ёлочных свечей ,которые зажигаются до или после рождественского богослужения.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27035"/>
            <a:ext cx="3384376" cy="2538282"/>
          </a:xfrm>
        </p:spPr>
      </p:pic>
    </p:spTree>
    <p:extLst>
      <p:ext uri="{BB962C8B-B14F-4D97-AF65-F5344CB8AC3E}">
        <p14:creationId xmlns:p14="http://schemas.microsoft.com/office/powerpoint/2010/main" val="245683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196752"/>
            <a:ext cx="3751312" cy="37513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1631949"/>
            <a:ext cx="3456384" cy="4229099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Другим обязательным атрибутом Рождества является Рождественский Венок ,где стоят 4 зажжённые свечи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9402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3299835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Особое внимание уделяется праздничным угощениям . Главное блюдо рождественского стола это – рождественский гусь , начинённый яблоками или запечённый карп.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501008"/>
            <a:ext cx="3725439" cy="307041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645024"/>
            <a:ext cx="5112568" cy="2976348"/>
          </a:xfrm>
        </p:spPr>
      </p:pic>
    </p:spTree>
    <p:extLst>
      <p:ext uri="{BB962C8B-B14F-4D97-AF65-F5344CB8AC3E}">
        <p14:creationId xmlns:p14="http://schemas.microsoft.com/office/powerpoint/2010/main" val="163143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123080" cy="3024336"/>
          </a:xfrm>
        </p:spPr>
        <p:txBody>
          <a:bodyPr/>
          <a:lstStyle/>
          <a:p>
            <a:r>
              <a:rPr lang="ru-RU" dirty="0" smtClean="0"/>
              <a:t>Обязательно на праздничном столе </a:t>
            </a:r>
            <a:r>
              <a:rPr lang="ru-RU" dirty="0" err="1" smtClean="0"/>
              <a:t>изобилее</a:t>
            </a:r>
            <a:r>
              <a:rPr lang="ru-RU" dirty="0" smtClean="0"/>
              <a:t> великолепных сладостей: выпечка ,торты конфеты 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3717032"/>
            <a:ext cx="4522695" cy="282668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76882"/>
            <a:ext cx="3835664" cy="2876748"/>
          </a:xfrm>
        </p:spPr>
      </p:pic>
    </p:spTree>
    <p:extLst>
      <p:ext uri="{BB962C8B-B14F-4D97-AF65-F5344CB8AC3E}">
        <p14:creationId xmlns:p14="http://schemas.microsoft.com/office/powerpoint/2010/main" val="41869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4864"/>
            <a:ext cx="4493988" cy="316478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204864"/>
            <a:ext cx="4259488" cy="2852335"/>
          </a:xfrm>
        </p:spPr>
      </p:pic>
    </p:spTree>
    <p:extLst>
      <p:ext uri="{BB962C8B-B14F-4D97-AF65-F5344CB8AC3E}">
        <p14:creationId xmlns:p14="http://schemas.microsoft.com/office/powerpoint/2010/main" val="320523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3508">
            <a:off x="4788024" y="1916832"/>
            <a:ext cx="3788634" cy="3228950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7584" y="404664"/>
            <a:ext cx="3581127" cy="619268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Сегодня, в 12 часов ночи наступает «Дер </a:t>
            </a:r>
            <a:r>
              <a:rPr lang="ru-RU" sz="2000" dirty="0" err="1" smtClean="0"/>
              <a:t>хайлиге</a:t>
            </a:r>
            <a:r>
              <a:rPr lang="ru-RU" sz="2000" dirty="0" smtClean="0"/>
              <a:t> </a:t>
            </a:r>
            <a:r>
              <a:rPr lang="ru-RU" sz="2000" dirty="0" err="1" smtClean="0"/>
              <a:t>Абенд</a:t>
            </a:r>
            <a:r>
              <a:rPr lang="ru-RU" sz="2000" dirty="0" smtClean="0"/>
              <a:t>» что в переводе означает </a:t>
            </a:r>
            <a:r>
              <a:rPr lang="ru-RU" sz="2000" dirty="0" err="1" smtClean="0"/>
              <a:t>Сочельник.В</a:t>
            </a:r>
            <a:r>
              <a:rPr lang="ru-RU" sz="2000" dirty="0" smtClean="0"/>
              <a:t> Сочельник в христианских семьях Германии принято дарить друг другу подарки . Этот </a:t>
            </a:r>
            <a:r>
              <a:rPr lang="ru-RU" sz="2000" dirty="0" err="1" smtClean="0"/>
              <a:t>обычий</a:t>
            </a:r>
            <a:r>
              <a:rPr lang="ru-RU" sz="2000" dirty="0" smtClean="0"/>
              <a:t> называется  «</a:t>
            </a:r>
            <a:r>
              <a:rPr lang="ru-RU" sz="2000" dirty="0" err="1" smtClean="0"/>
              <a:t>Бэшерунг</a:t>
            </a:r>
            <a:r>
              <a:rPr lang="ru-RU" sz="2000" dirty="0" smtClean="0"/>
              <a:t>» . Звучат рождественские песни , все одаривают друг друга подарками . Многие семьи вызывают на этот вечер Деда Мороза –</a:t>
            </a:r>
            <a:r>
              <a:rPr lang="ru-RU" sz="2000" dirty="0" err="1" smtClean="0"/>
              <a:t>Вай</a:t>
            </a:r>
            <a:r>
              <a:rPr lang="ru-RU" sz="2000" dirty="0" smtClean="0"/>
              <a:t> нах </a:t>
            </a:r>
            <a:r>
              <a:rPr lang="ru-RU" sz="2000" dirty="0" err="1" smtClean="0"/>
              <a:t>тсманна</a:t>
            </a:r>
            <a:r>
              <a:rPr lang="ru-RU" sz="2000" dirty="0" smtClean="0"/>
              <a:t>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475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7018942" cy="1254721"/>
          </a:xfrm>
        </p:spPr>
        <p:txBody>
          <a:bodyPr/>
          <a:lstStyle/>
          <a:p>
            <a:r>
              <a:rPr lang="ru-RU" sz="6600" dirty="0" err="1" smtClean="0"/>
              <a:t>Николаустаг</a:t>
            </a:r>
            <a:endParaRPr lang="ru-RU" sz="6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772816"/>
            <a:ext cx="3945632" cy="295922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Свои рождественские подарки дети находят дома в сапожках или </a:t>
            </a:r>
            <a:r>
              <a:rPr lang="ru-RU" sz="1400" dirty="0" err="1" smtClean="0"/>
              <a:t>носочках,ещё</a:t>
            </a:r>
            <a:r>
              <a:rPr lang="ru-RU" sz="1400" dirty="0" smtClean="0"/>
              <a:t> за долго до  Рождества-6 декабря этот пред праздничный день </a:t>
            </a:r>
            <a:r>
              <a:rPr lang="ru-RU" sz="1400" dirty="0" err="1" smtClean="0"/>
              <a:t>нозывается</a:t>
            </a:r>
            <a:r>
              <a:rPr lang="ru-RU" sz="1400" dirty="0" smtClean="0"/>
              <a:t> День Святого Николауса. </a:t>
            </a:r>
            <a:r>
              <a:rPr lang="ru-RU" sz="1400" dirty="0" err="1" smtClean="0"/>
              <a:t>Послучаю</a:t>
            </a:r>
            <a:r>
              <a:rPr lang="ru-RU" sz="1400" dirty="0" smtClean="0"/>
              <a:t> этого дня в кондитерских продаются особые фигурки из сладкого теста. По легенде , Святой </a:t>
            </a:r>
            <a:r>
              <a:rPr lang="ru-RU" sz="1400" dirty="0" err="1" smtClean="0"/>
              <a:t>николаус</a:t>
            </a:r>
            <a:r>
              <a:rPr lang="ru-RU" sz="1400" dirty="0" smtClean="0"/>
              <a:t> оживил трёх убитых </a:t>
            </a:r>
            <a:r>
              <a:rPr lang="ru-RU" sz="1400" dirty="0" err="1" smtClean="0"/>
              <a:t>школьников.Поэтому</a:t>
            </a:r>
            <a:r>
              <a:rPr lang="ru-RU" sz="1400" dirty="0" smtClean="0"/>
              <a:t> он считается покровителем школьников 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8875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TC102455610[[fn=Осень]]</Template>
  <TotalTime>235</TotalTime>
  <Words>352</Words>
  <Application>Microsoft Office PowerPoint</Application>
  <PresentationFormat>Экран (4:3)</PresentationFormat>
  <Paragraphs>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Autumn</vt:lpstr>
      <vt:lpstr>Рождество в Германии</vt:lpstr>
      <vt:lpstr>Рождество в Германии – один из самых ярких , долгожданных , желанных и значимых праздников Германии.</vt:lpstr>
      <vt:lpstr>Рождество празднуется три дня : 24декабря ( Сочельник ) 25 декабря (первый день Рождества , рождение Христа) и 26декабря (второй день рождества) рождество проходит в мерцании ёлочных свечей ,которые зажигаются до или после рождественского богослужения.</vt:lpstr>
      <vt:lpstr>Презентация PowerPoint</vt:lpstr>
      <vt:lpstr> Особое внимание уделяется праздничным угощениям . Главное блюдо рождественского стола это – рождественский гусь , начинённый яблоками или запечённый карп.</vt:lpstr>
      <vt:lpstr>Обязательно на праздничном столе изобилее великолепных сладостей: выпечка ,торты конфеты .</vt:lpstr>
      <vt:lpstr>Презентация PowerPoint</vt:lpstr>
      <vt:lpstr>Презентация PowerPoint</vt:lpstr>
      <vt:lpstr>Николаустаг</vt:lpstr>
      <vt:lpstr>Презентация PowerPoint</vt:lpstr>
      <vt:lpstr>Презентация PowerPoint</vt:lpstr>
      <vt:lpstr>Презентация PowerPoint</vt:lpstr>
      <vt:lpstr>Презентация PowerPoint</vt:lpstr>
      <vt:lpstr>РОЖДЕСТВО В ГЕРМАНИИ ПОИСТИНЕ ВСЕНАРОДНЫЙ ПРАЗДНИК . Но с особым размахом и широтой он празднуется в городах Мюнхен ,Берлин , Лейпциг , Дрезден 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18</cp:revision>
  <dcterms:created xsi:type="dcterms:W3CDTF">2013-12-17T05:29:11Z</dcterms:created>
  <dcterms:modified xsi:type="dcterms:W3CDTF">2014-01-18T03:49:24Z</dcterms:modified>
</cp:coreProperties>
</file>